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9" r:id="rId3"/>
    <p:sldId id="260" r:id="rId4"/>
    <p:sldId id="268" r:id="rId5"/>
    <p:sldId id="267" r:id="rId6"/>
    <p:sldId id="262" r:id="rId7"/>
    <p:sldId id="266" r:id="rId8"/>
    <p:sldId id="263" r:id="rId9"/>
    <p:sldId id="264" r:id="rId10"/>
    <p:sldId id="265" r:id="rId11"/>
    <p:sldId id="269" r:id="rId12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4717" autoAdjust="0"/>
  </p:normalViewPr>
  <p:slideViewPr>
    <p:cSldViewPr>
      <p:cViewPr varScale="1">
        <p:scale>
          <a:sx n="100" d="100"/>
          <a:sy n="100" d="100"/>
        </p:scale>
        <p:origin x="-4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xmlns:mc="http://schemas.openxmlformats.org/markup-compatibility/2006" xmlns:a14="http://schemas.microsoft.com/office/drawing/2010/main" val="F9F9F9" mc:Ignorable=""/>
                </a:solidFill>
                <a:effectLst>
                  <a:innerShdw blurRad="50800" dist="25400" dir="13500000">
                    <a:srgbClr xmlns:mc="http://schemas.openxmlformats.org/markup-compatibility/2006" xmlns:a14="http://schemas.microsoft.com/office/drawing/2010/main" val="000000" mc:Ignorable="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xmlns:mc="http://schemas.openxmlformats.org/markup-compatibility/2006" xmlns:a14="http://schemas.microsoft.com/office/drawing/2010/main" val="000000" mc:Ignorable="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xmlns:mc="http://schemas.openxmlformats.org/markup-compatibility/2006" xmlns:a14="http://schemas.microsoft.com/office/drawing/2010/main" val="000000" mc:Ignorable="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xmlns:mc="http://schemas.openxmlformats.org/markup-compatibility/2006" xmlns:a14="http://schemas.microsoft.com/office/drawing/2010/main" val="000000" mc:Ignorable="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D839B-C003-4C8C-BABF-DAF439E1405E}" type="datetimeFigureOut">
              <a:rPr lang="da-DK" smtClean="0"/>
              <a:t>11-12-2009</a:t>
            </a:fld>
            <a:endParaRPr lang="da-DK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09AC45F-C54D-4DB4-BB80-A42D6D426920}" type="slidenum">
              <a:rPr lang="da-DK" smtClean="0"/>
              <a:t>‹#›</a:t>
            </a:fld>
            <a:endParaRPr lang="da-DK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D839B-C003-4C8C-BABF-DAF439E1405E}" type="datetimeFigureOut">
              <a:rPr lang="da-DK" smtClean="0"/>
              <a:t>11-12-2009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C45F-C54D-4DB4-BB80-A42D6D426920}" type="slidenum">
              <a:rPr lang="da-DK" smtClean="0"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D839B-C003-4C8C-BABF-DAF439E1405E}" type="datetimeFigureOut">
              <a:rPr lang="da-DK" smtClean="0"/>
              <a:t>11-12-2009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C45F-C54D-4DB4-BB80-A42D6D426920}" type="slidenum">
              <a:rPr lang="da-DK" smtClean="0"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3D839B-C003-4C8C-BABF-DAF439E1405E}" type="datetimeFigureOut">
              <a:rPr lang="da-DK" smtClean="0"/>
              <a:t>11-12-2009</a:t>
            </a:fld>
            <a:endParaRPr lang="da-DK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09AC45F-C54D-4DB4-BB80-A42D6D426920}" type="slidenum">
              <a:rPr lang="da-DK" smtClean="0"/>
              <a:t>‹#›</a:t>
            </a:fld>
            <a:endParaRPr lang="da-DK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D839B-C003-4C8C-BABF-DAF439E1405E}" type="datetimeFigureOut">
              <a:rPr lang="da-DK" smtClean="0"/>
              <a:t>11-12-2009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C45F-C54D-4DB4-BB80-A42D6D426920}" type="slidenum">
              <a:rPr lang="da-DK" smtClean="0"/>
              <a:t>‹#›</a:t>
            </a:fld>
            <a:endParaRPr lang="da-D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xmlns:mc="http://schemas.openxmlformats.org/markup-compatibility/2006" xmlns:a14="http://schemas.microsoft.com/office/drawing/2010/main" val="F9F9F9" mc:Ignorable="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xmlns:mc="http://schemas.openxmlformats.org/markup-compatibility/2006" xmlns:a14="http://schemas.microsoft.com/office/drawing/2010/main" val="E9E9E8" mc:Ignorable=""/>
            </a:solidFill>
            <a:prstDash val="solid"/>
          </a:ln>
          <a:effectLst>
            <a:outerShdw blurRad="31750" dir="2700000" algn="tl" rotWithShape="0">
              <a:srgbClr xmlns:mc="http://schemas.openxmlformats.org/markup-compatibility/2006" xmlns:a14="http://schemas.microsoft.com/office/drawing/2010/main" val="000000" mc:Ignorable="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D839B-C003-4C8C-BABF-DAF439E1405E}" type="datetimeFigureOut">
              <a:rPr lang="da-DK" smtClean="0"/>
              <a:t>11-12-2009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C45F-C54D-4DB4-BB80-A42D6D426920}" type="slidenum">
              <a:rPr lang="da-DK" smtClean="0"/>
              <a:t>‹#›</a:t>
            </a:fld>
            <a:endParaRPr lang="da-D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C45F-C54D-4DB4-BB80-A42D6D426920}" type="slidenum">
              <a:rPr lang="da-DK" smtClean="0"/>
              <a:t>‹#›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D839B-C003-4C8C-BABF-DAF439E1405E}" type="datetimeFigureOut">
              <a:rPr lang="da-DK" smtClean="0"/>
              <a:t>11-12-2009</a:t>
            </a:fld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xmlns:mc="http://schemas.openxmlformats.org/markup-compatibility/2006" xmlns:a14="http://schemas.microsoft.com/office/drawing/2010/main" val="000000" mc:Ignorable="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xmlns:mc="http://schemas.openxmlformats.org/markup-compatibility/2006" xmlns:a14="http://schemas.microsoft.com/office/drawing/2010/main" val="000000" mc:Ignorable="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D839B-C003-4C8C-BABF-DAF439E1405E}" type="datetimeFigureOut">
              <a:rPr lang="da-DK" smtClean="0"/>
              <a:t>11-12-2009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C45F-C54D-4DB4-BB80-A42D6D426920}" type="slidenum">
              <a:rPr lang="da-DK" smtClean="0"/>
              <a:t>‹#›</a:t>
            </a:fld>
            <a:endParaRPr lang="da-D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D839B-C003-4C8C-BABF-DAF439E1405E}" type="datetimeFigureOut">
              <a:rPr lang="da-DK" smtClean="0"/>
              <a:t>11-12-2009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C45F-C54D-4DB4-BB80-A42D6D426920}" type="slidenum">
              <a:rPr lang="da-DK" smtClean="0"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3D839B-C003-4C8C-BABF-DAF439E1405E}" type="datetimeFigureOut">
              <a:rPr lang="da-DK" smtClean="0"/>
              <a:t>11-12-2009</a:t>
            </a:fld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09AC45F-C54D-4DB4-BB80-A42D6D426920}" type="slidenum">
              <a:rPr lang="da-DK" smtClean="0"/>
              <a:t>‹#›</a:t>
            </a:fld>
            <a:endParaRPr lang="da-DK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D839B-C003-4C8C-BABF-DAF439E1405E}" type="datetimeFigureOut">
              <a:rPr lang="da-DK" smtClean="0"/>
              <a:t>11-12-2009</a:t>
            </a:fld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09AC45F-C54D-4DB4-BB80-A42D6D426920}" type="slidenum">
              <a:rPr lang="da-DK" smtClean="0"/>
              <a:t>‹#›</a:t>
            </a:fld>
            <a:endParaRPr lang="da-DK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93D839B-C003-4C8C-BABF-DAF439E1405E}" type="datetimeFigureOut">
              <a:rPr lang="da-DK" smtClean="0"/>
              <a:t>11-12-2009</a:t>
            </a:fld>
            <a:endParaRPr lang="da-DK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09AC45F-C54D-4DB4-BB80-A42D6D426920}" type="slidenum">
              <a:rPr lang="da-DK" smtClean="0"/>
              <a:t>‹#›</a:t>
            </a:fld>
            <a:endParaRPr lang="da-DK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xmlns:mc="http://schemas.openxmlformats.org/markup-compatibility/2006" xmlns:a14="http://schemas.microsoft.com/office/drawing/2010/main" val="F9F9F9" mc:Ignorable="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A RPG </a:t>
            </a:r>
            <a:r>
              <a:rPr lang="da-DK" dirty="0" smtClean="0"/>
              <a:t>for </a:t>
            </a:r>
            <a:r>
              <a:rPr lang="da-DK" dirty="0" smtClean="0"/>
              <a:t>Mindstorms NXT written in NXC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NXT RPG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728606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sz="2000" dirty="0" smtClean="0"/>
              <a:t>&lt;amount&gt; Number of characters</a:t>
            </a:r>
          </a:p>
          <a:p>
            <a:r>
              <a:rPr lang="da-DK" sz="2000" dirty="0" smtClean="0"/>
              <a:t>&lt;character&gt;</a:t>
            </a:r>
          </a:p>
          <a:p>
            <a:pPr lvl="1"/>
            <a:r>
              <a:rPr lang="da-DK" sz="1800" dirty="0" smtClean="0"/>
              <a:t>&lt;name&gt; Name of character</a:t>
            </a:r>
          </a:p>
          <a:p>
            <a:pPr lvl="1"/>
            <a:r>
              <a:rPr lang="da-DK" sz="1800" dirty="0" smtClean="0"/>
              <a:t>&lt;max_stats&gt; Stats at max_lvl defined in gamedata.xml</a:t>
            </a:r>
          </a:p>
          <a:p>
            <a:pPr lvl="2"/>
            <a:r>
              <a:rPr lang="da-DK" sz="1500" dirty="0" smtClean="0"/>
              <a:t>&lt;hp&gt;</a:t>
            </a:r>
          </a:p>
          <a:p>
            <a:pPr lvl="2"/>
            <a:r>
              <a:rPr lang="da-DK" sz="1500" dirty="0" smtClean="0"/>
              <a:t>&lt;pp&gt; Power points, needed to make attacks</a:t>
            </a:r>
          </a:p>
          <a:p>
            <a:pPr lvl="2"/>
            <a:r>
              <a:rPr lang="da-DK" sz="1500" dirty="0" smtClean="0"/>
              <a:t>&lt;attack&gt;</a:t>
            </a:r>
          </a:p>
          <a:p>
            <a:pPr lvl="2"/>
            <a:r>
              <a:rPr lang="da-DK" sz="1500" dirty="0" smtClean="0"/>
              <a:t>&lt;defence&gt;</a:t>
            </a:r>
          </a:p>
          <a:p>
            <a:pPr lvl="2"/>
            <a:r>
              <a:rPr lang="da-DK" sz="1500" dirty="0" smtClean="0"/>
              <a:t>&lt;speed&gt;</a:t>
            </a:r>
          </a:p>
          <a:p>
            <a:pPr lvl="1"/>
            <a:r>
              <a:rPr lang="da-DK" sz="1800" dirty="0" smtClean="0"/>
              <a:t>&lt;lvlup_attacks&gt; not used yet</a:t>
            </a:r>
            <a:endParaRPr lang="da-DK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character list.xml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987212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sz="2000" dirty="0" smtClean="0"/>
              <a:t>&lt;strings_file&gt; not used yet</a:t>
            </a:r>
          </a:p>
          <a:p>
            <a:r>
              <a:rPr lang="da-DK" sz="2000" dirty="0" smtClean="0"/>
              <a:t>&lt;amount&gt; number of strings</a:t>
            </a:r>
          </a:p>
          <a:p>
            <a:r>
              <a:rPr lang="da-DK" sz="2000" dirty="0" smtClean="0"/>
              <a:t>&lt;string&gt; the text </a:t>
            </a:r>
            <a:r>
              <a:rPr lang="da-DK" sz="1600" dirty="0" smtClean="0"/>
              <a:t>(length is amount of characters in the string)</a:t>
            </a:r>
            <a:endParaRPr lang="da-DK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strings_X.xml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88513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5554960" cy="4572000"/>
          </a:xfrm>
        </p:spPr>
        <p:txBody>
          <a:bodyPr/>
          <a:lstStyle/>
          <a:p>
            <a:r>
              <a:rPr lang="da-DK" dirty="0" smtClean="0"/>
              <a:t>Inspired by Pokemon</a:t>
            </a:r>
          </a:p>
          <a:p>
            <a:r>
              <a:rPr lang="da-DK" dirty="0" smtClean="0"/>
              <a:t>2D grid</a:t>
            </a:r>
          </a:p>
          <a:p>
            <a:r>
              <a:rPr lang="da-DK" dirty="0" smtClean="0"/>
              <a:t>No action without userinput </a:t>
            </a:r>
            <a:r>
              <a:rPr lang="da-DK" sz="1600" dirty="0" smtClean="0"/>
              <a:t>(no chance of dying when leaving the game unantented.)</a:t>
            </a:r>
          </a:p>
          <a:p>
            <a:endParaRPr lang="da-DK" dirty="0" smtClean="0"/>
          </a:p>
          <a:p>
            <a:r>
              <a:rPr lang="da-DK" dirty="0" smtClean="0"/>
              <a:t>Turnbased figths</a:t>
            </a:r>
          </a:p>
          <a:p>
            <a:r>
              <a:rPr lang="da-DK" dirty="0" smtClean="0"/>
              <a:t>One character at a time</a:t>
            </a:r>
          </a:p>
          <a:p>
            <a:r>
              <a:rPr lang="da-DK" dirty="0" smtClean="0"/>
              <a:t>Limited amount of attacks</a:t>
            </a:r>
            <a:endParaRPr lang="da-DK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Gameplay</a:t>
            </a:r>
            <a:endParaRPr lang="da-DK" dirty="0"/>
          </a:p>
        </p:txBody>
      </p:sp>
      <p:pic>
        <p:nvPicPr>
          <p:cNvPr id="2050" name="Picture 2" descr="C:\Users\Sebastian\Desktop\Pokemon Ruby_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628800"/>
            <a:ext cx="2286000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xmlns:mc="http://schemas.openxmlformats.org/markup-compatibility/2006" xmlns:a14="http://schemas.microsoft.com/office/drawing/2010/main" val="333333" mc:Ignorable="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2051" name="Picture 3" descr="C:\Users\Sebastian\Desktop\Pokemon Ruby_0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717032"/>
            <a:ext cx="2286000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xmlns:mc="http://schemas.openxmlformats.org/markup-compatibility/2006" xmlns:a14="http://schemas.microsoft.com/office/drawing/2010/main" val="333333" mc:Ignorable="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40152" y="1321654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1400" dirty="0" smtClean="0"/>
              <a:t>Pokemon screenshots</a:t>
            </a:r>
            <a:endParaRPr lang="da-DK" sz="1400" dirty="0"/>
          </a:p>
        </p:txBody>
      </p:sp>
    </p:spTree>
    <p:extLst>
      <p:ext uri="{BB962C8B-B14F-4D97-AF65-F5344CB8AC3E}">
        <p14:creationId xmlns:p14="http://schemas.microsoft.com/office/powerpoint/2010/main" val="897122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NXT RPG – version 0.7</a:t>
            </a:r>
            <a:endParaRPr lang="da-DK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Character details </a:t>
            </a:r>
            <a:r>
              <a:rPr lang="da-DK" dirty="0" smtClean="0"/>
              <a:t>+ XML files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803521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Characters are added and loaded completly from data files</a:t>
            </a:r>
          </a:p>
          <a:p>
            <a:r>
              <a:rPr lang="da-DK" dirty="0" smtClean="0"/>
              <a:t>Character info screen </a:t>
            </a:r>
            <a:r>
              <a:rPr lang="da-DK" sz="1600" dirty="0" smtClean="0"/>
              <a:t>(without attacks)</a:t>
            </a:r>
          </a:p>
          <a:p>
            <a:r>
              <a:rPr lang="da-DK" dirty="0" smtClean="0"/>
              <a:t>Walking is now animated</a:t>
            </a:r>
          </a:p>
          <a:p>
            <a:r>
              <a:rPr lang="da-DK" dirty="0" smtClean="0"/>
              <a:t>Data files are now saved in XML and converted to binary files for uploading to the NXT.</a:t>
            </a:r>
          </a:p>
          <a:p>
            <a:r>
              <a:rPr lang="da-DK" dirty="0" smtClean="0"/>
              <a:t>Visual preview of XML files on the PC </a:t>
            </a:r>
            <a:r>
              <a:rPr lang="da-DK" sz="1600" dirty="0" smtClean="0"/>
              <a:t>(Opera 10 or Firefox 3.6 beta supported) </a:t>
            </a:r>
          </a:p>
          <a:p>
            <a:r>
              <a:rPr lang="da-DK" dirty="0" smtClean="0"/>
              <a:t>Word wrap with custom font</a:t>
            </a:r>
          </a:p>
          <a:p>
            <a:r>
              <a:rPr lang="da-DK" dirty="0" smtClean="0"/>
              <a:t>Code cleanup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Updates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594602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XML files</a:t>
            </a:r>
            <a:endParaRPr lang="da-DK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Quick Walkthrough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84233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147248" cy="4572000"/>
          </a:xfrm>
        </p:spPr>
        <p:txBody>
          <a:bodyPr>
            <a:normAutofit/>
          </a:bodyPr>
          <a:lstStyle/>
          <a:p>
            <a:r>
              <a:rPr lang="da-DK" sz="2000" dirty="0" smtClean="0"/>
              <a:t>&lt;level&gt; the ID of the level, not used</a:t>
            </a:r>
          </a:p>
          <a:p>
            <a:r>
              <a:rPr lang="da-DK" sz="2000" dirty="0" smtClean="0"/>
              <a:t>&lt;size_x&gt; width of the map</a:t>
            </a:r>
          </a:p>
          <a:p>
            <a:r>
              <a:rPr lang="da-DK" sz="2000" dirty="0" smtClean="0"/>
              <a:t>&lt;size_y&gt; height of the map</a:t>
            </a:r>
          </a:p>
          <a:p>
            <a:r>
              <a:rPr lang="da-DK" sz="2000" dirty="0" smtClean="0"/>
              <a:t>&lt;sprite_index&gt;</a:t>
            </a:r>
          </a:p>
          <a:p>
            <a:r>
              <a:rPr lang="da-DK" sz="2000" dirty="0" smtClean="0"/>
              <a:t>&lt;background_sprite&gt;</a:t>
            </a:r>
            <a:r>
              <a:rPr lang="da-DK" sz="2000" dirty="0"/>
              <a:t>sprite to show outside of </a:t>
            </a:r>
            <a:r>
              <a:rPr lang="da-DK" sz="2000" dirty="0" smtClean="0"/>
              <a:t>map</a:t>
            </a:r>
          </a:p>
          <a:p>
            <a:endParaRPr lang="da-DK" sz="2000" dirty="0"/>
          </a:p>
          <a:p>
            <a:r>
              <a:rPr lang="da-DK" sz="2000" dirty="0" smtClean="0"/>
              <a:t>&lt;map&gt;</a:t>
            </a:r>
          </a:p>
          <a:p>
            <a:pPr lvl="1"/>
            <a:r>
              <a:rPr lang="da-DK" sz="1800" dirty="0" smtClean="0"/>
              <a:t>&lt;row&gt;</a:t>
            </a:r>
          </a:p>
          <a:p>
            <a:pPr lvl="2"/>
            <a:r>
              <a:rPr lang="da-DK" sz="1500" dirty="0" smtClean="0"/>
              <a:t>&lt;cell&gt;</a:t>
            </a:r>
          </a:p>
          <a:p>
            <a:pPr lvl="3"/>
            <a:r>
              <a:rPr lang="da-DK" sz="1300" dirty="0" smtClean="0"/>
              <a:t>&lt;sprite&gt; the sprite to show</a:t>
            </a:r>
          </a:p>
          <a:p>
            <a:pPr lvl="3"/>
            <a:r>
              <a:rPr lang="da-DK" sz="1300" dirty="0" smtClean="0"/>
              <a:t>&lt;solid&gt;is the object solid? (will the player be able to walk through it?)</a:t>
            </a:r>
          </a:p>
          <a:p>
            <a:pPr lvl="3"/>
            <a:r>
              <a:rPr lang="da-DK" sz="1300" dirty="0" smtClean="0"/>
              <a:t>&lt;type&gt; not used yet</a:t>
            </a:r>
            <a:endParaRPr lang="da-DK" sz="13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Lvl_X.xml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09352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sz="1800" dirty="0" smtClean="0"/>
              <a:t>&lt;events&gt;</a:t>
            </a:r>
          </a:p>
          <a:p>
            <a:pPr lvl="1"/>
            <a:r>
              <a:rPr lang="da-DK" sz="1600" dirty="0" smtClean="0"/>
              <a:t>&lt;amount&gt; number of events</a:t>
            </a:r>
          </a:p>
          <a:p>
            <a:pPr lvl="1"/>
            <a:r>
              <a:rPr lang="da-DK" sz="1600" dirty="0" smtClean="0"/>
              <a:t>&lt;event&gt;</a:t>
            </a:r>
          </a:p>
          <a:p>
            <a:pPr lvl="2"/>
            <a:r>
              <a:rPr lang="da-DK" sz="1300" dirty="0" smtClean="0"/>
              <a:t>&lt;type&gt; 1 for warp events, 2 for text box events</a:t>
            </a:r>
          </a:p>
          <a:p>
            <a:pPr lvl="2"/>
            <a:r>
              <a:rPr lang="da-DK" sz="1300" dirty="0" smtClean="0"/>
              <a:t>&lt;active&gt; true, will happen by reaching that possition; false, will happen on A press</a:t>
            </a:r>
          </a:p>
          <a:p>
            <a:pPr lvl="2"/>
            <a:r>
              <a:rPr lang="da-DK" sz="1300" dirty="0" smtClean="0"/>
              <a:t>&lt;position&gt; cordinate where the event is placed</a:t>
            </a:r>
            <a:endParaRPr lang="da-DK" sz="1300" dirty="0"/>
          </a:p>
          <a:p>
            <a:pPr lvl="2"/>
            <a:r>
              <a:rPr lang="da-DK" sz="1300" dirty="0" smtClean="0"/>
              <a:t>&lt;data&gt; contains information needed for the event</a:t>
            </a:r>
          </a:p>
          <a:p>
            <a:pPr lvl="3"/>
            <a:r>
              <a:rPr lang="da-DK" sz="1400" dirty="0" smtClean="0"/>
              <a:t>Type 1</a:t>
            </a:r>
          </a:p>
          <a:p>
            <a:pPr lvl="4"/>
            <a:r>
              <a:rPr lang="da-DK" sz="1400" dirty="0" smtClean="0"/>
              <a:t>&lt;d1&gt;</a:t>
            </a:r>
            <a:r>
              <a:rPr lang="da-DK" sz="1400" dirty="0"/>
              <a:t> </a:t>
            </a:r>
            <a:r>
              <a:rPr lang="da-DK" sz="1400" dirty="0" smtClean="0"/>
              <a:t>the level to warp to</a:t>
            </a:r>
          </a:p>
          <a:p>
            <a:pPr lvl="4"/>
            <a:r>
              <a:rPr lang="da-DK" sz="1400" dirty="0" smtClean="0"/>
              <a:t>&lt;d2&gt; cordinate x</a:t>
            </a:r>
          </a:p>
          <a:p>
            <a:pPr lvl="4"/>
            <a:r>
              <a:rPr lang="da-DK" sz="1400" dirty="0" smtClean="0"/>
              <a:t>&lt;d3&gt; cordinate y</a:t>
            </a:r>
          </a:p>
          <a:p>
            <a:pPr lvl="4"/>
            <a:r>
              <a:rPr lang="da-DK" sz="1400" dirty="0" smtClean="0"/>
              <a:t>&lt;d4&gt; what direction to move after warp</a:t>
            </a:r>
            <a:endParaRPr lang="da-DK" sz="1400" dirty="0"/>
          </a:p>
          <a:p>
            <a:pPr lvl="3"/>
            <a:r>
              <a:rPr lang="da-DK" sz="1400" dirty="0" smtClean="0"/>
              <a:t>Type 2</a:t>
            </a:r>
          </a:p>
          <a:p>
            <a:pPr lvl="4"/>
            <a:r>
              <a:rPr lang="da-DK" sz="1400" dirty="0" smtClean="0"/>
              <a:t>&lt;d1&gt; ID for string file</a:t>
            </a:r>
          </a:p>
          <a:p>
            <a:pPr lvl="4"/>
            <a:r>
              <a:rPr lang="da-DK" sz="1400" dirty="0" smtClean="0"/>
              <a:t>&lt;d2&gt; string number</a:t>
            </a:r>
          </a:p>
          <a:p>
            <a:pPr lvl="4"/>
            <a:r>
              <a:rPr lang="da-DK" sz="1400" dirty="0" smtClean="0"/>
              <a:t>&lt;d3&gt; direction to move after reading text box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Lvl_X.xml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20535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sz="2000" dirty="0" smtClean="0"/>
              <a:t>&lt;gamename&gt; The name of the game (length is the lenght of the string)</a:t>
            </a:r>
          </a:p>
          <a:p>
            <a:r>
              <a:rPr lang="da-DK" sz="2000" dirty="0" smtClean="0"/>
              <a:t>&lt;max_level&gt; The maximum level a character can be</a:t>
            </a:r>
            <a:endParaRPr lang="da-DK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Gamedata.xml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959388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sz="2000" dirty="0" smtClean="0"/>
              <a:t>&lt;level&gt; The level to start on</a:t>
            </a:r>
          </a:p>
          <a:p>
            <a:r>
              <a:rPr lang="da-DK" sz="2000" dirty="0" smtClean="0"/>
              <a:t>&lt;position&gt; The cordinates</a:t>
            </a:r>
          </a:p>
          <a:p>
            <a:pPr lvl="1"/>
            <a:r>
              <a:rPr lang="da-DK" sz="1800" dirty="0" smtClean="0"/>
              <a:t>&lt;x&gt;</a:t>
            </a:r>
          </a:p>
          <a:p>
            <a:pPr lvl="1"/>
            <a:r>
              <a:rPr lang="da-DK" sz="1800" dirty="0" smtClean="0"/>
              <a:t>&lt;y&gt;</a:t>
            </a:r>
            <a:endParaRPr lang="da-DK" sz="1800" dirty="0"/>
          </a:p>
          <a:p>
            <a:r>
              <a:rPr lang="da-DK" sz="2000" dirty="0" smtClean="0"/>
              <a:t>&lt;characters&gt;</a:t>
            </a:r>
          </a:p>
          <a:p>
            <a:pPr lvl="1"/>
            <a:r>
              <a:rPr lang="da-DK" sz="1800" dirty="0" smtClean="0"/>
              <a:t>&lt;amount&gt; The number of characters (3 is the only value which works!)</a:t>
            </a:r>
          </a:p>
          <a:p>
            <a:pPr lvl="1"/>
            <a:r>
              <a:rPr lang="da-DK" sz="1800" dirty="0" smtClean="0"/>
              <a:t>&lt;charracter&gt;</a:t>
            </a:r>
          </a:p>
          <a:p>
            <a:pPr lvl="2"/>
            <a:r>
              <a:rPr lang="da-DK" sz="1500" dirty="0" smtClean="0"/>
              <a:t>&lt;id&gt; ID of character</a:t>
            </a:r>
          </a:p>
          <a:p>
            <a:pPr lvl="2"/>
            <a:r>
              <a:rPr lang="da-DK" sz="1500" dirty="0" smtClean="0"/>
              <a:t>&lt;lvl&gt; level of character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</a:t>
            </a:r>
            <a:r>
              <a:rPr lang="da-DK" dirty="0" smtClean="0"/>
              <a:t>amestart.xml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02238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444D26" mc:Ignorable=""/>
      </a:dk2>
      <a:lt2>
        <a:srgbClr xmlns:mc="http://schemas.openxmlformats.org/markup-compatibility/2006" xmlns:a14="http://schemas.microsoft.com/office/drawing/2010/main" val="FEFAC9" mc:Ignorable=""/>
      </a:lt2>
      <a:accent1>
        <a:srgbClr xmlns:mc="http://schemas.openxmlformats.org/markup-compatibility/2006" xmlns:a14="http://schemas.microsoft.com/office/drawing/2010/main" val="A5B592" mc:Ignorable=""/>
      </a:accent1>
      <a:accent2>
        <a:srgbClr xmlns:mc="http://schemas.openxmlformats.org/markup-compatibility/2006" xmlns:a14="http://schemas.microsoft.com/office/drawing/2010/main" val="F3A447" mc:Ignorable=""/>
      </a:accent2>
      <a:accent3>
        <a:srgbClr xmlns:mc="http://schemas.openxmlformats.org/markup-compatibility/2006" xmlns:a14="http://schemas.microsoft.com/office/drawing/2010/main" val="E7BC29" mc:Ignorable=""/>
      </a:accent3>
      <a:accent4>
        <a:srgbClr xmlns:mc="http://schemas.openxmlformats.org/markup-compatibility/2006" xmlns:a14="http://schemas.microsoft.com/office/drawing/2010/main" val="D092A7" mc:Ignorable=""/>
      </a:accent4>
      <a:accent5>
        <a:srgbClr xmlns:mc="http://schemas.openxmlformats.org/markup-compatibility/2006" xmlns:a14="http://schemas.microsoft.com/office/drawing/2010/main" val="9C85C0" mc:Ignorable=""/>
      </a:accent5>
      <a:accent6>
        <a:srgbClr xmlns:mc="http://schemas.openxmlformats.org/markup-compatibility/2006" xmlns:a14="http://schemas.microsoft.com/office/drawing/2010/main" val="809EC2" mc:Ignorable=""/>
      </a:accent6>
      <a:hlink>
        <a:srgbClr xmlns:mc="http://schemas.openxmlformats.org/markup-compatibility/2006" xmlns:a14="http://schemas.microsoft.com/office/drawing/2010/main" val="8E58B6" mc:Ignorable=""/>
      </a:hlink>
      <a:folHlink>
        <a:srgbClr xmlns:mc="http://schemas.openxmlformats.org/markup-compatibility/2006" xmlns:a14="http://schemas.microsoft.com/office/drawing/2010/main" val="7F6F6F" mc:Ignorable="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xmlns:mc="http://schemas.openxmlformats.org/markup-compatibility/2006" xmlns:a14="http://schemas.microsoft.com/office/drawing/2010/main" val="000000" mc:Ignorable="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xmlns:mc="http://schemas.openxmlformats.org/markup-compatibility/2006" xmlns:a14="http://schemas.microsoft.com/office/drawing/2010/main" val="000000" mc:Ignorable="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xmlns:mc="http://schemas.openxmlformats.org/markup-compatibility/2006" xmlns:a14="http://schemas.microsoft.com/office/drawing/2010/main" val="000000" mc:Ignorable="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3859</TotalTime>
  <Words>476</Words>
  <Application>Microsoft Office PowerPoint</Application>
  <PresentationFormat>On-screen Show (4:3)</PresentationFormat>
  <Paragraphs>81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Paper</vt:lpstr>
      <vt:lpstr>NXT RPG</vt:lpstr>
      <vt:lpstr>Gameplay</vt:lpstr>
      <vt:lpstr>NXT RPG – version 0.7</vt:lpstr>
      <vt:lpstr>Updates</vt:lpstr>
      <vt:lpstr>XML files</vt:lpstr>
      <vt:lpstr>Lvl_X.xml</vt:lpstr>
      <vt:lpstr>Lvl_X.xml</vt:lpstr>
      <vt:lpstr>Gamedata.xml</vt:lpstr>
      <vt:lpstr>gamestart.xml</vt:lpstr>
      <vt:lpstr>character list.xml</vt:lpstr>
      <vt:lpstr>strings_X.xml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NXT RPG</dc:title>
  <dc:creator>Spiller</dc:creator>
  <cp:lastModifiedBy>Sebastian</cp:lastModifiedBy>
  <cp:revision>15</cp:revision>
  <dcterms:created xsi:type="dcterms:W3CDTF">2009-11-19T22:40:45Z</dcterms:created>
  <dcterms:modified xsi:type="dcterms:W3CDTF">2009-12-11T19:29:49Z</dcterms:modified>
</cp:coreProperties>
</file>